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jpe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36A0-9F24-45BF-B389-F6478DB45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spc="7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D85EF-076F-4C35-862A-BAFF685DD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221EC-BF54-4DDD-8900-F2027CDA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13A3-10E9-421F-81BE-56E0786AB515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5AB69-7069-48FB-8925-F2BA84129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9C32A-F7A5-4E3B-A28F-09C82341E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66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997B-D473-47DE-8B7B-22AB6F31E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26035-4B81-4537-A22D-92C2E0DBB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2A44D-F637-4017-BAA2-77756A38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DABC0-2199-478F-BA77-33A651B6CB89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1DCE6-ED7D-417C-ABD4-41D61570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AF19A-FDAE-446A-A6B6-128F7F96A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948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96D838-45E9-4D61-AA4E-92A32B579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2628900" cy="5719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183D0-4392-4364-8A2D-C47A2AF7A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57199"/>
            <a:ext cx="7734300" cy="5719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A36C9-28D5-4820-84F1-E4B9F4E5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230C6-DF61-47F4-B8C5-1B70E884BF06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EDC8-558D-4646-86D9-A5424CF2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B7537-E67A-411A-BBA4-061521D3D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296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99D7-1EE5-4262-9359-A0E2B733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233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DA1C5-272A-45C2-A11A-E7769A27D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14939"/>
            <a:ext cx="10240903" cy="395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DA15-1EAB-4524-9BB7-8A7DA82A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2B50C-7EEE-46CD-BAF7-BBC4026D959A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B93B9-7818-489D-AFFB-B6EAD27F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28D36-894E-4FCB-B8BB-84DE8994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270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964F1-5687-421F-B3DF-BA3C8DAD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</p:spPr>
        <p:txBody>
          <a:bodyPr anchor="b">
            <a:normAutofit/>
          </a:bodyPr>
          <a:lstStyle>
            <a:lvl1pPr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BB876-5FD9-4964-BD37-6F05DAEBE3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80930" y="4976327"/>
            <a:ext cx="9966520" cy="1113323"/>
          </a:xfrm>
        </p:spPr>
        <p:txBody>
          <a:bodyPr>
            <a:normAutofit/>
          </a:bodyPr>
          <a:lstStyle>
            <a:lvl1pPr marL="0" indent="0">
              <a:buNone/>
              <a:defRPr sz="12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EA80A-FCDD-4009-9A1F-8B548178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211C4-AE09-4254-A5E3-6DA9B099C971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A3422-56D9-4942-BC63-831AED91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4B42A-AC2C-4FD8-AD0D-BECDD3846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4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DAF1-8359-4A0F-91B3-03E77C67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1E3D3-6B33-4CA0-B06B-A8BB05CAB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4054" y="1996141"/>
            <a:ext cx="4975746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9C334-815D-47FD-A9B5-E871E2864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96141"/>
            <a:ext cx="5181600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975F2-7A90-4820-B90F-D28E31A3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742C3-E082-4760-93B2-E209268DD00C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CFAD5-8AF8-4610-8324-85AA062E2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08CC8-C46E-4A10-8A83-7A251067E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88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E82B8-F9D9-4F53-A4A6-F12EB5F12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070CA-85E9-47C7-8564-FFA1AE34B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8D4B1-41B3-4BF5-9076-A16984A8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68490" y="2505075"/>
            <a:ext cx="462908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6A38DC-A016-4CFD-AC19-F24A9E062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4816" y="1681163"/>
            <a:ext cx="50105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930FA-8C00-42AB-B2D1-FE4E4BDB3C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4814" y="2505075"/>
            <a:ext cx="501057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8B698E-FAE5-4F2C-AE0E-4FD281E8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FC950-F824-48B9-B984-CAEE265865E5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C4BB6C-CAA4-4EA8-8EA1-65ADE056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B6A12-0532-47CA-B070-232141CC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56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8FA1-831E-4AD6-B0D1-BA85E67A5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E94142-C469-4B0E-8C01-C64BA28F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E3A0F-68E7-4D17-BB84-ED1BA4F6AC6B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AFCE6-5C7E-438F-8D4A-21E15568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CFD88-63EA-427F-978C-B7844D1A5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656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82A4F0-76A5-4852-982B-32B3B685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BC4F-EDA1-4BA2-BFF3-FE5B31CCB58B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50CFAE-4BEB-4272-A2E6-FDD9D6A03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B71B7-74B7-4CF1-8FE0-F4863CD7D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22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32BE-C4E5-4F12-AB53-EBEF2B7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7F57-4ABF-4BA4-A892-38857A02F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130" y="987425"/>
            <a:ext cx="5707257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2E444-E5BD-443F-AB83-84D7CE0AB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18755" y="2799184"/>
            <a:ext cx="3932237" cy="306980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998A4-FD2F-4126-99C5-E2063AE02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694C-1394-4838-A564-7380835C2E77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457D3-F808-4DB2-9C9C-B185E71F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1BC9B-21D1-4D2D-B02E-C887A02CA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078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3EC2-2D8C-4E8D-8CC7-967648014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6AF89-5FBD-43DD-958D-A5C608AE2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34742" y="858417"/>
            <a:ext cx="5520645" cy="50026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0A545-2CE6-48C4-A725-EF68A3F1B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8966" y="2281335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466B2-6FE6-4352-BBF9-84BCD946C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4B19-1A00-4EDB-8425-E1827A377364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991BC-29A5-4182-BD83-9D99D288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1C78F-6633-4604-8832-8E9D2DC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</a:extLst>
          </p:cNvPr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</a:extLst>
          </p:cNvPr>
          <p:cNvSpPr/>
          <p:nvPr/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78F2F-4F04-4604-9005-BF0CB114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A17D2-52AF-4B40-80A8-3E0DB855F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2E0AA-D5B3-4BCF-BA69-209D9B335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chemeClr val="bg1"/>
                </a:solidFill>
              </a:defRPr>
            </a:lvl1pPr>
          </a:lstStyle>
          <a:p>
            <a:fld id="{10076A27-8146-4F75-9851-A83577C6FD8A}" type="datetime2">
              <a:rPr lang="en-US" smtClean="0"/>
              <a:t>Sunday, November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A637-D86F-4FA1-985D-2D8245651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2FA4D-A931-46BA-B767-29A6FD5AAD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42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0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1E94FDDC-5029-4DA1-BFB1-B3473CB268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95"/>
          <a:stretch/>
        </p:blipFill>
        <p:spPr>
          <a:xfrm>
            <a:off x="20" y="-1824"/>
            <a:ext cx="12191980" cy="68655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D542982-C632-442E-80D4-F9C6692CAA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114" y="709684"/>
            <a:ext cx="5124247" cy="1927695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400" dirty="0">
                <a:solidFill>
                  <a:schemeClr val="bg1"/>
                </a:solidFill>
              </a:rPr>
              <a:t>Smart face recognition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BA62558-BB9B-4DA1-B77B-F0A98D9E0C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113" y="2988860"/>
            <a:ext cx="4878587" cy="203127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Customer service</a:t>
            </a:r>
          </a:p>
          <a:p>
            <a:pPr algn="l"/>
            <a:r>
              <a:rPr lang="en-US" dirty="0"/>
              <a:t>made</a:t>
            </a:r>
          </a:p>
          <a:p>
            <a:pPr algn="l"/>
            <a:r>
              <a:rPr lang="en-US" dirty="0"/>
              <a:t>More colorful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EB652-CD49-4786-9154-A1A30E195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19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A7483D-55E4-41F7-8F87-19FAB2AEA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399291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544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AE539CEB-C284-4A04-93E0-82EEE99039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242" b="17185"/>
          <a:stretch/>
        </p:blipFill>
        <p:spPr>
          <a:xfrm flipH="1">
            <a:off x="5111979" y="384823"/>
            <a:ext cx="1302161" cy="9609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792F90-DE2A-4038-978D-2E9D18A27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48" y="714762"/>
            <a:ext cx="3721388" cy="2480925"/>
          </a:xfrm>
          <a:prstGeom prst="rect">
            <a:avLst/>
          </a:prstGeom>
        </p:spPr>
      </p:pic>
      <p:pic>
        <p:nvPicPr>
          <p:cNvPr id="7" name="Picture 6" descr="A picture containing text, computer, computer, indoor&#10;&#10;Description automatically generated">
            <a:extLst>
              <a:ext uri="{FF2B5EF4-FFF2-40B4-BE49-F238E27FC236}">
                <a16:creationId xmlns:a16="http://schemas.microsoft.com/office/drawing/2014/main" id="{A53E0178-9EA2-4B6D-B02E-A8FE0CA10F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966" y="1331655"/>
            <a:ext cx="3966102" cy="2645085"/>
          </a:xfrm>
          <a:prstGeom prst="rect">
            <a:avLst/>
          </a:prstGeom>
        </p:spPr>
      </p:pic>
      <p:pic>
        <p:nvPicPr>
          <p:cNvPr id="9" name="Picture 8" descr="A picture containing person, person, suit, business&#10;&#10;Description automatically generated">
            <a:extLst>
              <a:ext uri="{FF2B5EF4-FFF2-40B4-BE49-F238E27FC236}">
                <a16:creationId xmlns:a16="http://schemas.microsoft.com/office/drawing/2014/main" id="{3350FE18-E6B9-469C-8CF5-BF0459589F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499" y="3797996"/>
            <a:ext cx="4271071" cy="28466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BEFB11-CEF3-4ED8-8F36-230806917E32}"/>
              </a:ext>
            </a:extLst>
          </p:cNvPr>
          <p:cNvSpPr txBox="1"/>
          <p:nvPr/>
        </p:nvSpPr>
        <p:spPr>
          <a:xfrm>
            <a:off x="5219450" y="1578706"/>
            <a:ext cx="1194690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Stage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C83588-00B3-456C-BE31-19FA96B17495}"/>
              </a:ext>
            </a:extLst>
          </p:cNvPr>
          <p:cNvSpPr txBox="1"/>
          <p:nvPr/>
        </p:nvSpPr>
        <p:spPr>
          <a:xfrm>
            <a:off x="6755570" y="384823"/>
            <a:ext cx="1194690" cy="36933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Stage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2ADBBD-7174-4E40-A861-B92674263F66}"/>
              </a:ext>
            </a:extLst>
          </p:cNvPr>
          <p:cNvSpPr txBox="1"/>
          <p:nvPr/>
        </p:nvSpPr>
        <p:spPr>
          <a:xfrm>
            <a:off x="8948245" y="548473"/>
            <a:ext cx="1194690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Stage 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6ABA6-9034-4C48-9A70-BF69D4A4D3B0}"/>
              </a:ext>
            </a:extLst>
          </p:cNvPr>
          <p:cNvSpPr txBox="1"/>
          <p:nvPr/>
        </p:nvSpPr>
        <p:spPr>
          <a:xfrm>
            <a:off x="8957672" y="4206237"/>
            <a:ext cx="1194690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Stage 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7AAD56-68F7-4989-B337-8931590D48FE}"/>
              </a:ext>
            </a:extLst>
          </p:cNvPr>
          <p:cNvSpPr txBox="1"/>
          <p:nvPr/>
        </p:nvSpPr>
        <p:spPr>
          <a:xfrm>
            <a:off x="710896" y="3863198"/>
            <a:ext cx="1194690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Stage 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74D665-9C2D-4DE7-9E03-E3D13E4AEBBE}"/>
              </a:ext>
            </a:extLst>
          </p:cNvPr>
          <p:cNvSpPr txBox="1"/>
          <p:nvPr/>
        </p:nvSpPr>
        <p:spPr>
          <a:xfrm>
            <a:off x="5111978" y="2048643"/>
            <a:ext cx="1571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CCTV Detects the Face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CEE3AB-D048-4BA8-B835-A4EB0833B323}"/>
              </a:ext>
            </a:extLst>
          </p:cNvPr>
          <p:cNvSpPr txBox="1"/>
          <p:nvPr/>
        </p:nvSpPr>
        <p:spPr>
          <a:xfrm>
            <a:off x="6683603" y="758133"/>
            <a:ext cx="1571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Records a small clip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3085BE-9F8A-420A-9204-0A914861DA95}"/>
              </a:ext>
            </a:extLst>
          </p:cNvPr>
          <p:cNvSpPr txBox="1"/>
          <p:nvPr/>
        </p:nvSpPr>
        <p:spPr>
          <a:xfrm>
            <a:off x="10180642" y="281079"/>
            <a:ext cx="1571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Sends it to Manager System</a:t>
            </a:r>
          </a:p>
          <a:p>
            <a:r>
              <a:rPr lang="en-US" sz="1400" dirty="0"/>
              <a:t>and process the program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5E33AD-D518-47EF-AF01-3FA351003E74}"/>
              </a:ext>
            </a:extLst>
          </p:cNvPr>
          <p:cNvSpPr txBox="1"/>
          <p:nvPr/>
        </p:nvSpPr>
        <p:spPr>
          <a:xfrm>
            <a:off x="8255228" y="4805066"/>
            <a:ext cx="25573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Manager is notified:</a:t>
            </a:r>
          </a:p>
          <a:p>
            <a:r>
              <a:rPr lang="en-US" sz="1400" b="1" dirty="0">
                <a:solidFill>
                  <a:schemeClr val="accent2"/>
                </a:solidFill>
              </a:rPr>
              <a:t>“Our Premium Customer has walked in.”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3D70CF-8040-4CA3-AE89-EA57998C622D}"/>
              </a:ext>
            </a:extLst>
          </p:cNvPr>
          <p:cNvSpPr txBox="1"/>
          <p:nvPr/>
        </p:nvSpPr>
        <p:spPr>
          <a:xfrm>
            <a:off x="315445" y="4428609"/>
            <a:ext cx="18338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Manager Walks to the customer and treats him special</a:t>
            </a:r>
          </a:p>
        </p:txBody>
      </p:sp>
    </p:spTree>
    <p:extLst>
      <p:ext uri="{BB962C8B-B14F-4D97-AF65-F5344CB8AC3E}">
        <p14:creationId xmlns:p14="http://schemas.microsoft.com/office/powerpoint/2010/main" val="93665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BFCC535-F368-497D-9E47-898F8F0D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37837DC-6FC3-401D-AE73-6A1BE48EF4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555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67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7BFA5-449E-47C9-A95F-DCF672401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457200"/>
            <a:ext cx="9982199" cy="538480"/>
          </a:xfrm>
        </p:spPr>
        <p:txBody>
          <a:bodyPr/>
          <a:lstStyle/>
          <a:p>
            <a:r>
              <a:rPr lang="en-US" dirty="0"/>
              <a:t>Image frames being printed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145FC2A-BA27-4998-8C6B-2AB54BC25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1107440"/>
            <a:ext cx="11002889" cy="499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27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1F41F-C579-4BD8-AF45-B64AD973A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These are different faces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1F30EA-43B9-454B-9478-5E4C9E4BB8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99" y="2047240"/>
            <a:ext cx="1803400" cy="1803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B0EEB-1C14-4707-8FEA-B406298286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174" y="1852167"/>
            <a:ext cx="2152691" cy="2726742"/>
          </a:xfrm>
          <a:prstGeom prst="rect">
            <a:avLst/>
          </a:prstGeom>
        </p:spPr>
      </p:pic>
      <p:pic>
        <p:nvPicPr>
          <p:cNvPr id="8" name="Picture 7" descr="A picture containing person, person, wearing, indoor&#10;&#10;Description automatically generated">
            <a:extLst>
              <a:ext uri="{FF2B5EF4-FFF2-40B4-BE49-F238E27FC236}">
                <a16:creationId xmlns:a16="http://schemas.microsoft.com/office/drawing/2014/main" id="{64696F6D-005C-40D3-A754-8B165FF008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99" y="4032441"/>
            <a:ext cx="1844675" cy="23683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370EBC-2C53-440B-9110-65F2852FF2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332" y="4863193"/>
            <a:ext cx="3587750" cy="15376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DC4FCA1-E35F-42AD-9870-89FFBAA790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698" y="1782370"/>
            <a:ext cx="3227794" cy="1815338"/>
          </a:xfrm>
          <a:prstGeom prst="rect">
            <a:avLst/>
          </a:prstGeom>
        </p:spPr>
      </p:pic>
      <p:pic>
        <p:nvPicPr>
          <p:cNvPr id="14" name="Picture 13" descr="A picture containing person, wall, indoor, suit&#10;&#10;Description automatically generated">
            <a:extLst>
              <a:ext uri="{FF2B5EF4-FFF2-40B4-BE49-F238E27FC236}">
                <a16:creationId xmlns:a16="http://schemas.microsoft.com/office/drawing/2014/main" id="{1ADBB249-B478-414E-B100-D348150308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698" y="3674058"/>
            <a:ext cx="2130267" cy="27267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6BF11FD-3EEF-4FDE-970B-69EE248945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69" y="2474366"/>
            <a:ext cx="1498521" cy="22466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670DB65-3E3D-4469-B501-F8CBAD32358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773" y="3850640"/>
            <a:ext cx="1694241" cy="241791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1397F17-07AD-4679-8514-222FE095EC5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508" y="1328301"/>
            <a:ext cx="1816906" cy="235591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EF3FE1C-3678-4394-9E83-A8AA584AC3D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822" y="3809832"/>
            <a:ext cx="1556787" cy="245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293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DDA88758-8F7F-4E02-91D5-40FEA8CBC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40" y="1534160"/>
            <a:ext cx="10954385" cy="450085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77F3180-98BF-4347-893F-93EFF33BBFB9}"/>
              </a:ext>
            </a:extLst>
          </p:cNvPr>
          <p:cNvSpPr txBox="1">
            <a:spLocks/>
          </p:cNvSpPr>
          <p:nvPr/>
        </p:nvSpPr>
        <p:spPr>
          <a:xfrm>
            <a:off x="1371599" y="457200"/>
            <a:ext cx="9982199" cy="12334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These are faces as well</a:t>
            </a:r>
          </a:p>
        </p:txBody>
      </p:sp>
    </p:spTree>
    <p:extLst>
      <p:ext uri="{BB962C8B-B14F-4D97-AF65-F5344CB8AC3E}">
        <p14:creationId xmlns:p14="http://schemas.microsoft.com/office/powerpoint/2010/main" val="440645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C81EBA-84DF-46D8-A4A2-306F7DA8D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67" t="25778" r="4751" b="44444"/>
          <a:stretch/>
        </p:blipFill>
        <p:spPr>
          <a:xfrm>
            <a:off x="952423" y="2655910"/>
            <a:ext cx="9215120" cy="20421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0C7F6B-CF92-48A4-B2BD-7FC917B38F90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18" r="42130"/>
          <a:stretch/>
        </p:blipFill>
        <p:spPr bwMode="auto">
          <a:xfrm>
            <a:off x="8243478" y="856583"/>
            <a:ext cx="2047240" cy="43014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1BF0114-367A-4119-8A18-802484CEFF8E}"/>
              </a:ext>
            </a:extLst>
          </p:cNvPr>
          <p:cNvSpPr txBox="1">
            <a:spLocks/>
          </p:cNvSpPr>
          <p:nvPr/>
        </p:nvSpPr>
        <p:spPr>
          <a:xfrm>
            <a:off x="952423" y="344078"/>
            <a:ext cx="9982199" cy="12334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Frame 35</a:t>
            </a:r>
          </a:p>
        </p:txBody>
      </p:sp>
    </p:spTree>
    <p:extLst>
      <p:ext uri="{BB962C8B-B14F-4D97-AF65-F5344CB8AC3E}">
        <p14:creationId xmlns:p14="http://schemas.microsoft.com/office/powerpoint/2010/main" val="3912117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6376B28-BDE3-4D7E-AFD2-3061DEAEB779}"/>
              </a:ext>
            </a:extLst>
          </p:cNvPr>
          <p:cNvSpPr txBox="1">
            <a:spLocks/>
          </p:cNvSpPr>
          <p:nvPr/>
        </p:nvSpPr>
        <p:spPr>
          <a:xfrm>
            <a:off x="952423" y="344078"/>
            <a:ext cx="9982199" cy="12334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Frame 35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F3C6E6-2EA9-401F-A47B-2AD0C04376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00" t="19852" r="2166" b="25926"/>
          <a:stretch/>
        </p:blipFill>
        <p:spPr>
          <a:xfrm>
            <a:off x="1391842" y="1132051"/>
            <a:ext cx="9062720" cy="37185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091794-0EF3-412B-BCEB-8DE7B05604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28" t="78511" r="19439" b="18512"/>
          <a:stretch/>
        </p:blipFill>
        <p:spPr>
          <a:xfrm>
            <a:off x="683471" y="3927791"/>
            <a:ext cx="10479461" cy="84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811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6B9A691-F8E6-48CB-9F1E-AAC6D4AA5C61}"/>
              </a:ext>
            </a:extLst>
          </p:cNvPr>
          <p:cNvSpPr txBox="1">
            <a:spLocks/>
          </p:cNvSpPr>
          <p:nvPr/>
        </p:nvSpPr>
        <p:spPr>
          <a:xfrm>
            <a:off x="952423" y="344078"/>
            <a:ext cx="9982199" cy="12334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398158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LeftStep">
      <a:dk1>
        <a:srgbClr val="000000"/>
      </a:dk1>
      <a:lt1>
        <a:srgbClr val="FFFFFF"/>
      </a:lt1>
      <a:dk2>
        <a:srgbClr val="312441"/>
      </a:dk2>
      <a:lt2>
        <a:srgbClr val="E2E8E6"/>
      </a:lt2>
      <a:accent1>
        <a:srgbClr val="EE6E96"/>
      </a:accent1>
      <a:accent2>
        <a:srgbClr val="EB4EC0"/>
      </a:accent2>
      <a:accent3>
        <a:srgbClr val="DC6EEE"/>
      </a:accent3>
      <a:accent4>
        <a:srgbClr val="924EEB"/>
      </a:accent4>
      <a:accent5>
        <a:srgbClr val="716EEE"/>
      </a:accent5>
      <a:accent6>
        <a:srgbClr val="4E8CEB"/>
      </a:accent6>
      <a:hlink>
        <a:srgbClr val="568F7D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74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Avenir Next LT Pro</vt:lpstr>
      <vt:lpstr>GradientRiseVTI</vt:lpstr>
      <vt:lpstr>Smart face recognition</vt:lpstr>
      <vt:lpstr>PowerPoint Presentation</vt:lpstr>
      <vt:lpstr>PowerPoint Presentation</vt:lpstr>
      <vt:lpstr>Image frames being printed</vt:lpstr>
      <vt:lpstr>These are different faces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face recognition</dc:title>
  <dc:creator>Mohamed Idris Maricar</dc:creator>
  <cp:lastModifiedBy>Mohamed Idris Maricar</cp:lastModifiedBy>
  <cp:revision>2</cp:revision>
  <dcterms:created xsi:type="dcterms:W3CDTF">2020-11-08T01:30:01Z</dcterms:created>
  <dcterms:modified xsi:type="dcterms:W3CDTF">2020-11-08T04:08:48Z</dcterms:modified>
</cp:coreProperties>
</file>

<file path=docProps/thumbnail.jpeg>
</file>